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5" r:id="rId1"/>
  </p:sld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7DD58-175B-DF70-06C8-E542FCF78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F5730-034D-8031-5623-5870C0782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5BA5D0-AB0C-E0D5-B37C-DD96F02C7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39CC7-B5F6-46B4-9F72-EF384E9CEA1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63632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AB13C2-1AAD-45BA-94FC-C89F58257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96CFC-143A-14EB-4461-827548F94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98B080-7929-A67A-0B3C-3711BBECA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62A3D-3F82-4B48-BF22-D66D3190A4F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6648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BC3FAF-B123-C939-27A9-F262A0D33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8D00D-949E-F8CB-FEA7-7B9B0736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65B515-8564-86D5-FDE4-634F4E0AF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CA0F1-D8D5-4A68-B4B0-164718BBEB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9296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4C7F70-5833-F6BB-3716-97065170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6863CF-0D91-7DD0-DE66-C4AD851F3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8A9072-3E48-503A-1BC5-CBB587BFF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961B5-1F3B-46A3-A556-D3B9CE8B74D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6845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66096E-1CCD-463A-2357-E824D79EBC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D66F-0B9D-F9E9-6A02-6B63A9144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267961-3A92-CCF7-0AD5-B47C5FEBF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4C684-1A32-42CA-BB9F-669B5BA900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08766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68BB738-6DA5-DBBC-6E6C-9A91E94B3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F41FEB-2B18-99D7-41EE-CF7319EFA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B96B9D1-3543-DF67-A175-6B8C41FA5A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DCE64-74DA-4F88-8884-195247CCB7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09455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AE31AD8-4610-D157-3441-797423AC2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B3CDCE5-287C-3F5B-3B76-D318B4CD5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2D7C252-2535-98C9-FD49-1A0E1F89DC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A5BA6-59AD-4911-BA01-3AB93344CC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12572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C1F5E8EE-6356-0FC0-574C-F302025570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61EAF53-D36D-CE61-EB75-09E7BEF7A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D942A50-9B8B-C4CA-18A8-04D7464DB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4673-6158-4A9A-8E20-62C38EE935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212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E403724C-5E0B-EFE4-592D-8DD28823B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032BFBE-E207-01F4-1306-0F70BBB679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8A2D1F9-B346-88DD-19D7-601C0490F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C1212-4DE1-4E79-8B31-C258319FCDE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21898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AD63ED6-5818-8152-EF88-C68EE505B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194E6DB-FA24-080B-2D98-2C201B700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4EE05FF-E4BE-0CC0-ADE7-41ADD87D6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5F8A0-19EA-4C23-8053-1EE8278ADD8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6112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CD552D5F-6AD5-6DDC-CCE9-CF1C12D46A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9B94140-41F4-CE2F-A6B0-9DBE47233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A86ECFC-F4B2-F7B0-C9B4-BB56DE380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B17FB-22FD-429F-B604-D5BEEBE0634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21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1C293C44-5844-A9AF-9533-139393D29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3F5583C-DD95-9A39-45A7-E36B7D4B7E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4FF742-4CEE-9D9D-55BC-1C493A063A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96F564-D81E-9C2D-DDF0-F42F4BC51A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8DE1E-67B2-9CAF-2D6F-BD94437C2A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691C456-24D7-4EF5-BBED-FB8807B6E7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ubtitle 2">
            <a:extLst>
              <a:ext uri="{FF2B5EF4-FFF2-40B4-BE49-F238E27FC236}">
                <a16:creationId xmlns:a16="http://schemas.microsoft.com/office/drawing/2014/main" id="{E83324E3-A085-1A3C-E2CE-634C8086089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58925" y="1484313"/>
            <a:ext cx="9144000" cy="4032919"/>
          </a:xfrm>
        </p:spPr>
        <p:txBody>
          <a:bodyPr/>
          <a:lstStyle/>
          <a:p>
            <a:r>
              <a:rPr lang="en-US" altLang="en-US" sz="2000" dirty="0"/>
              <a:t>Verse 1</a:t>
            </a:r>
          </a:p>
          <a:p>
            <a:r>
              <a:rPr lang="en-US" altLang="en-US" sz="4000" dirty="0"/>
              <a:t>Make me aware of thee, O Lord,</a:t>
            </a:r>
            <a:br>
              <a:rPr lang="en-US" altLang="en-US" sz="4000" dirty="0"/>
            </a:br>
            <a:r>
              <a:rPr lang="en-US" altLang="en-US" sz="4000" dirty="0"/>
              <a:t>As in thy temple I give praise;</a:t>
            </a:r>
            <a:br>
              <a:rPr lang="en-US" altLang="en-US" sz="4000" dirty="0"/>
            </a:br>
            <a:r>
              <a:rPr lang="en-US" altLang="en-US" sz="4000" dirty="0"/>
              <a:t>Attentive to thy holy word,</a:t>
            </a:r>
            <a:br>
              <a:rPr lang="en-US" altLang="en-US" sz="4000" dirty="0"/>
            </a:br>
            <a:r>
              <a:rPr lang="en-US" altLang="en-US" sz="4000" dirty="0"/>
              <a:t>Or in glad song my voice to raise.</a:t>
            </a:r>
            <a:br>
              <a:rPr lang="en-US" altLang="en-US" sz="4000" dirty="0"/>
            </a:br>
            <a:r>
              <a:rPr lang="en-US" altLang="en-US" sz="4000" dirty="0"/>
              <a:t>That I may feel thy Spirit's power,</a:t>
            </a:r>
            <a:br>
              <a:rPr lang="en-US" altLang="en-US" sz="4000" dirty="0"/>
            </a:br>
            <a:r>
              <a:rPr lang="en-US" altLang="en-US" sz="4000" dirty="0"/>
              <a:t>O come, invade my soul this hour</a:t>
            </a:r>
            <a:endParaRPr lang="en-AU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67EF1E0-9BA3-145B-0442-A48A225D98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78496"/>
            <a:ext cx="9144000" cy="3701008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Make me aware of thee, O Lord,</a:t>
            </a:r>
            <a:br>
              <a:rPr lang="en-AU" altLang="en-US" sz="4000" dirty="0"/>
            </a:br>
            <a:r>
              <a:rPr lang="en-AU" altLang="en-US" sz="4000" dirty="0"/>
              <a:t>As supplicant, I bow the knee.</a:t>
            </a:r>
            <a:br>
              <a:rPr lang="en-AU" altLang="en-US" sz="4000" dirty="0"/>
            </a:br>
            <a:r>
              <a:rPr lang="en-AU" altLang="en-US" sz="4000" dirty="0"/>
              <a:t>My faith, though small, wilt thou reward</a:t>
            </a:r>
            <a:br>
              <a:rPr lang="en-AU" altLang="en-US" sz="4000" dirty="0"/>
            </a:br>
            <a:r>
              <a:rPr lang="en-AU" altLang="en-US" sz="4000" dirty="0"/>
              <a:t>That contact I may make with thee</a:t>
            </a:r>
            <a:br>
              <a:rPr lang="en-AU" altLang="en-US" sz="4000" dirty="0"/>
            </a:br>
            <a:r>
              <a:rPr lang="en-AU" altLang="en-US" sz="4000" dirty="0"/>
              <a:t>And thus obtain that inward calm</a:t>
            </a:r>
            <a:br>
              <a:rPr lang="en-AU" altLang="en-US" sz="4000" dirty="0"/>
            </a:br>
            <a:r>
              <a:rPr lang="en-AU" altLang="en-US" sz="4000" dirty="0"/>
              <a:t>That makes of life a living psalm.</a:t>
            </a:r>
            <a:endParaRPr lang="en-US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CCFE81D-0077-833A-66F2-28843B4965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470484"/>
            <a:ext cx="9144000" cy="3917032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Make me aware of thee, O Lord,</a:t>
            </a:r>
            <a:br>
              <a:rPr lang="en-AU" altLang="en-US" sz="4000" dirty="0"/>
            </a:br>
            <a:r>
              <a:rPr lang="en-AU" altLang="en-US" sz="4000" dirty="0"/>
              <a:t>As with thy children I unite</a:t>
            </a:r>
            <a:br>
              <a:rPr lang="en-AU" altLang="en-US" sz="4000" dirty="0"/>
            </a:br>
            <a:r>
              <a:rPr lang="en-AU" altLang="en-US" sz="4000" dirty="0"/>
              <a:t>To share that wondrous heritage</a:t>
            </a:r>
            <a:br>
              <a:rPr lang="en-AU" altLang="en-US" sz="4000" dirty="0"/>
            </a:br>
            <a:r>
              <a:rPr lang="en-AU" altLang="en-US" sz="4000" dirty="0"/>
              <a:t>Of Calvary and Easter light.</a:t>
            </a:r>
            <a:br>
              <a:rPr lang="en-AU" altLang="en-US" sz="4000" dirty="0"/>
            </a:br>
            <a:r>
              <a:rPr lang="en-AU" altLang="en-US" sz="4000" dirty="0"/>
              <a:t>O Master, let thy people be</a:t>
            </a:r>
            <a:br>
              <a:rPr lang="en-AU" altLang="en-US" sz="4000" dirty="0"/>
            </a:br>
            <a:r>
              <a:rPr lang="en-AU" altLang="en-US" sz="4000" dirty="0"/>
              <a:t>Consistently aware of thee.</a:t>
            </a:r>
            <a:endParaRPr lang="en-US" altLang="en-US" sz="4000" dirty="0"/>
          </a:p>
        </p:txBody>
      </p:sp>
      <p:sp>
        <p:nvSpPr>
          <p:cNvPr id="4099" name="TextBox 5">
            <a:extLst>
              <a:ext uri="{FF2B5EF4-FFF2-40B4-BE49-F238E27FC236}">
                <a16:creationId xmlns:a16="http://schemas.microsoft.com/office/drawing/2014/main" id="{C5B67351-A175-E4FB-39BC-42C0B6B22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5805488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>
                <a:latin typeface="akagi_probook"/>
              </a:rPr>
              <a:t>CCLI Song # 1140982</a:t>
            </a:r>
          </a:p>
          <a:p>
            <a:pPr eaLnBrk="1" hangingPunct="1"/>
            <a:r>
              <a:rPr lang="en-US" altLang="en-US" sz="1000">
                <a:latin typeface="akagi_probook"/>
              </a:rPr>
              <a:t>Victor Ottaway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>
                <a:latin typeface="akagi_probook"/>
              </a:rPr>
              <a:t>© 1974 Salvationist Publishing &amp; Supplies Ltd. (Admin. by CopyCare Pacific Pty. Ltd.)</a:t>
            </a:r>
          </a:p>
          <a:p>
            <a:pPr eaLnBrk="1" hangingPunct="1"/>
            <a:r>
              <a:rPr lang="en-US" altLang="en-US" sz="1000" i="1">
                <a:latin typeface="akagi_probook"/>
              </a:rPr>
              <a:t>For use solely with the SongSelect® </a:t>
            </a:r>
            <a:r>
              <a:rPr lang="en-US" altLang="en-US" sz="1000" i="1">
                <a:latin typeface="akagi_probook"/>
                <a:hlinkClick r:id="rId2"/>
              </a:rPr>
              <a:t>Terms of Use</a:t>
            </a:r>
            <a:r>
              <a:rPr lang="en-US" altLang="en-US" sz="1000" i="1">
                <a:latin typeface="akagi_probook"/>
              </a:rPr>
              <a:t>. All rights reserved. </a:t>
            </a:r>
            <a:r>
              <a:rPr lang="en-US" altLang="en-US" sz="1000" i="1">
                <a:latin typeface="akagi_probook"/>
                <a:hlinkClick r:id="rId3"/>
              </a:rPr>
              <a:t>www.ccli.com</a:t>
            </a:r>
            <a:endParaRPr lang="en-US" altLang="en-US" sz="1000" i="1">
              <a:latin typeface="akagi_probook"/>
            </a:endParaRPr>
          </a:p>
          <a:p>
            <a:pPr eaLnBrk="1" hangingPunct="1"/>
            <a:r>
              <a:rPr lang="en-US" altLang="en-US" sz="1000">
                <a:latin typeface="akagi_probook"/>
              </a:rPr>
              <a:t>CCLI Licence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203</Words>
  <Application>Microsoft Office PowerPoint</Application>
  <PresentationFormat>Widescreen</PresentationFormat>
  <Paragraphs>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613. Make me aware of thee, O Lord, As in thy temple I give praise; Attentive to thy holy word, Or in glad song my voice to raise. That I may feel thy Spirit's power, O come, invade my soul this hour. </dc:title>
  <dc:creator>Perth Fortress Salvos</dc:creator>
  <cp:lastModifiedBy>Narelle Wheaton</cp:lastModifiedBy>
  <cp:revision>4</cp:revision>
  <dcterms:created xsi:type="dcterms:W3CDTF">1998-11-05T08:43:00Z</dcterms:created>
  <dcterms:modified xsi:type="dcterms:W3CDTF">2023-07-27T02:50:02Z</dcterms:modified>
</cp:coreProperties>
</file>